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>T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时间：2025/04/05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TCP连接原理与应用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TCP协议通过三次握手建立可靠连接，确保双方同步序列号；数据传输采用滑动窗口机制保证有序可靠；通过四次挥手安全释放连接。应用广泛如HTTP、FTP等需可靠传输的场景。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协议基础讲解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TCP协议确保可靠传输，通过三次握手建立连接、四次挥手断开。数据传输采用滑动窗口和确认机制，应用广泛如HTTP、FTP等。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应用案例互动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TCP协议通过三次握手建立可靠连接，四次挥手释放连接，确保数据有序传输，广泛应用于HTTP、FTP等场景。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握手挥手演示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连接管理机制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TCP协议通过三次握手建立可靠连接，确保数据有序传输；采用滑动窗口机制控制流量；通过四次挥手安全释放连接，广泛应用于Web、邮件等场景。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三次握手与四次挥手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TCP通过三次握手建立可靠连接，确认序列号与窗口大小；数据传输中通过滑动窗口和确认机制保证可靠性；四次挥手优雅释放连接，确保数据完整传输。应用如HTTP、FTP等均依赖TCP的可靠传输机制。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数据传输应用互动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TCP协议通过三次握手建立可靠连接，数据传输确保有序完整，四次挥手释放连接；应用层如HTTP依赖其可靠性，流量控制和拥塞避免优化传输效率。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数据传输应用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数据传输机制讲解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TCP协议基础包括报文结构、端口号、三次握手建立连接、四次挥手释放连接、可靠传输机制及流量控制等核心概念。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TCP协议通过三次握手建立可靠连接，确保数据有序传输，采用滑动窗口机制进行流量控制，并通过四次挥手安全释放连接。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连接管理机制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TCP数据传输机制包括可靠传输、流量控制、拥塞控制、滑动窗口和确认重传机制。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数据传输分析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TCP协议基础包括报文结构、端口寻址和三次握手建立连接，确保可靠有序的数据传输。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TCP连接管理通过三次握手建立可靠连接，四次挥手释放资源，确保数据传输的可靠性和有序性。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数据传输机制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TCP连接管理包括三次握手建立连接、数据传输中的流量控制与拥塞控制、四次挥手释放连接，确保可靠有序传输。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TCP协议基础：三次握手建立连接，四次挥手释放连接。  
TCP连接管理：可靠传输机制，流量与拥塞控制。  
数据传输机制：滑动窗口、确认重传机制。  
实际应用分析：HTTP、FTP等基于TCP的应用场景。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应用分析互动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TCP数据传输机制基于可靠传输，通过序号确认、流量控制、拥塞控制和超时重传确保数据有序完整到达。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连接管理机制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TCP数据传输机制通过滑动窗口、流量控制和拥塞控制确保可靠传输，连接管理包括三次握手建立连接和四次挥手释放连接。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数据传输实战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TCP数据传输机制包括可靠传输、流量控制、拥塞控制和重传机制，通过滑动窗口和确认应答确保数据有序完整传输。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数据传输机制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实际应用分析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TCP协议是面向连接的可靠传输协议，位于传输层，提供全双工通信、流量控制和拥塞控制机制，确保数据有序可靠传输。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TCP协议概述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TCP协议通过三次握手建立连接，确保可靠传输；四次挥手释放连接，避免资源浪费。数据传输采用滑动窗口和确认机制保障效率与可靠性。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连接管理详解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TCP协议通过三次握手建立可靠连接，确保有序传输，采用滑动窗口和拥塞控制机制优化数据传输，广泛应用于HTTP、FTP等场景。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数据传输互动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TCP协议基础包括三次握手建立连接、四次挥手释放连接、可靠传输机制及流量控制等核心原理。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TCP连接管理包括三次握手建立连接、数据传输中的流量控制与拥塞控制、四次挥手释放连接，确保可靠有序通信。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数据传输分析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TCP连接管理通过三次握手建立连接，确保可靠传输；数据传输采用滑动窗口和确认机制保障有序性与流量控制；连接终止通过四次挥手安全释放资源。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TCP协议基础包括报文结构、端口号、序列号、确认机制、流量控制和拥塞控制等核心概念。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TCP连接管理通过三次握手建立连接、四次挥手释放连接，确保可靠通信，涉及SYN、ACK标志位及序列号同步机制。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TCP数据传输机制包括流量控制、拥塞控制、可靠传输和滑动窗口协议，确保数据有序可靠传输。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数据传输机制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数据传输机制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TCP协议基础讲解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三次握手与四次挥手讲解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数据传输机制讲解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实际应用分析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互动与练习环节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TCP协议基础包括三次握手建立连接、可靠传输、流量控制和拥塞控制机制。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TCP连接管理包括三次握手建立连接、数据传输中的流量控制与拥塞控制，以及四次挥手释放连接，确保可靠传输。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数据传输分析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TCP三次握手建立连接，四次挥手释放连接；滑动窗口实现流量控制，拥塞避免算法优化传输效率；应用层协议如HTTP基于TCP确保可靠数据传输。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应用案例分析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互动与练习环节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连接管理机制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TCP连接管理包括三次握手建立连接、数据传输中的流量控制与拥塞控制、四次挥手释放连接，确保可靠有序传输。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数据传输实践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TCP协议基础包括三次握手建立连接、可靠传输机制、流量控制和拥塞控制，通过实践环节掌握数据分段、确认重传等核心原理。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TCP协议基础包括报文结构、端口号、可靠传输、流量控制和拥塞控制等核心机制。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TCP协议基础包括报文结构、三次握手建立连接、四次挥手释放连接及可靠传输机制。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TCP连接管理机制包括三次握手建立连接、数据传输中的确认与重传、四次挥手释放连接，确保可靠有序通信。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TCP连接管理包括三次握手建立连接、数据传输中的可靠性与流量控制、四次挥手释放连接，通过案例互动强化理解。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连接管理机制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互动案例分析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数据传输互动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连接管理实践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TCP协议基础包括报文结构、三次握手建立连接、四次挥手释放连接、可靠传输机制及流量控制与拥塞控制。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TCP数据传输机制通过滑动窗口、流量控制和拥塞控制实现可靠传输，互动环节可模拟分组丢失与重传场景。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协议基础包括三次握手建立连接、可靠传输机制及流量控制；连接管理涉及建立、维护和释放；数据传输含序列号、确认应答和重传机制；应用分析结合HTTP、FTP等实例；实践环节通过抓包工具验证握手过程与数据传输可靠性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数据传输机制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时间：2025/04/05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TCP连接原理与应用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TCP协议基础包括报文结构、端口号、可靠传输机制和流量控制等核心概念。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TCP协议基础讲解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TCP协议在Web访问、文件传输和实时通信中确保可靠、有序的数据传输。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实际应用分析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TCP通过三次握手建立连接、四次挥手释放连接，确保可靠数据传输，广泛应用于Web、邮件等场景。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三次握手与四次挥手讲解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TCP协议通过三次握手建立连接，确保可靠传输，支持流量控制和拥塞管理，广泛应用于Web、邮件等场景。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互动与练习环节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TCP通过三次握手建立连接，确保可靠传输，采用滑动窗口和确认机制控制流量，广泛应用于Web、邮件等数据通信。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数据传输机制讲解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TCP协议基础讲解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TCP协议基础包括面向连接、可靠传输、全双工通信、流量控制和拥塞控制等核心机制。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TCP协议通过三次握手建立连接，四次挥手释放连接，确保可靠有序的数据传输。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连接管理机制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TCP协议基础包括面向连接、可靠传输、流量控制和拥塞控制机制，确保数据有序无误送达。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数据传输分析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TCP协议基础包括报文段结构、三次握手建立连接、四次挥手释放连接及可靠传输机制。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TCP协议基础讲解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TCP连接管理包括三次握手建立连接、数据传输中的流量控制与拥塞控制、四次挥手释放连接等核心机制。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TCP连接管理分析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TCP协议基础包括三次握手建立连接、可靠传输机制及流量控制。连接管理涉及握手、数据传输和四次挥手断开。应用场景涵盖HTTP、FTP等需可靠传输的服务。实验环节通过抓包分析验证机制。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数据传输互动实验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三次握手与四次挥手讲解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TCP协议概述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TCP协议是面向连接的可靠传输协议，提供全双工通信，通过序列号、确认应答、流量控制和拥塞控制机制确保数据有序可靠传输。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数据传输机制分析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TCP数据传输机制核心知识点：可靠传输（确认应答、超时重传）、流量控制（滑动窗口）、拥塞控制（慢启动、拥塞避免）。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三次握手与四次挥手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TCP三次握手建立连接：SYN、SYN-ACK、ACK确认双方收发能力；四次挥手释放连接：FIN发起终止，ACK确认，双向关闭确保数据完整传输。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TCP协议基础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